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ae72fc4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ae72fc4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4ae72fc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4ae72fc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ae72fc4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ae72fc4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ae72fc4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ae72fc4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ae72fc4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ae72fc4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ae72fc4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ae72fc4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ae72fc4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ae72fc4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ae72fc4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ae72fc4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ae72fc4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ae72fc4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625" y="14911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800"/>
              <a:t>PROJECT 6</a:t>
            </a:r>
            <a:endParaRPr sz="48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2921275"/>
            <a:ext cx="76881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MY DREAM</a:t>
            </a:r>
            <a:endParaRPr sz="30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350" y="0"/>
            <a:ext cx="3472950" cy="8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21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00" y="962925"/>
            <a:ext cx="7121001" cy="4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75325" y="1298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FC BARCELONA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325" y="1973350"/>
            <a:ext cx="2696700" cy="26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939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Partners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50" y="1664488"/>
            <a:ext cx="5597701" cy="30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Barcelona vs Real Madrid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65" y="1957050"/>
            <a:ext cx="5275910" cy="29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885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match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573" y="1596675"/>
            <a:ext cx="5464850" cy="30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688850" y="84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Perú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623" y="1413413"/>
            <a:ext cx="5453074" cy="35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688850" y="844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75" y="1045500"/>
            <a:ext cx="59055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210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50" y="1471675"/>
            <a:ext cx="6951000" cy="3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